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7D4427"/>
    <a:srgbClr val="FFF245"/>
    <a:srgbClr val="F15445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35" autoAdjust="0"/>
  </p:normalViewPr>
  <p:slideViewPr>
    <p:cSldViewPr snapToGrid="0">
      <p:cViewPr varScale="1">
        <p:scale>
          <a:sx n="46" d="100"/>
          <a:sy n="46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273923" y="2366789"/>
            <a:ext cx="7644155" cy="212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339</Words>
  <Application>Microsoft Office PowerPoint</Application>
  <PresentationFormat>Widescreen</PresentationFormat>
  <Paragraphs>121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82</cp:revision>
  <dcterms:created xsi:type="dcterms:W3CDTF">2019-08-28T12:37:08Z</dcterms:created>
  <dcterms:modified xsi:type="dcterms:W3CDTF">2019-09-09T07:46:22Z</dcterms:modified>
</cp:coreProperties>
</file>